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photoAlbum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A02B-B517-4DCA-A2D8-D82759A603BB}" type="datetimeFigureOut">
              <a:rPr lang="sl-SI" smtClean="0"/>
              <a:t>20.2.2015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63F2-4173-4F46-9EA1-9BFED7D0A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939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A02B-B517-4DCA-A2D8-D82759A603BB}" type="datetimeFigureOut">
              <a:rPr lang="sl-SI" smtClean="0"/>
              <a:t>20.2.2015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63F2-4173-4F46-9EA1-9BFED7D0A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510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A02B-B517-4DCA-A2D8-D82759A603BB}" type="datetimeFigureOut">
              <a:rPr lang="sl-SI" smtClean="0"/>
              <a:t>20.2.2015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63F2-4173-4F46-9EA1-9BFED7D0A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837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A02B-B517-4DCA-A2D8-D82759A603BB}" type="datetimeFigureOut">
              <a:rPr lang="sl-SI" smtClean="0"/>
              <a:t>20.2.2015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63F2-4173-4F46-9EA1-9BFED7D0A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335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A02B-B517-4DCA-A2D8-D82759A603BB}" type="datetimeFigureOut">
              <a:rPr lang="sl-SI" smtClean="0"/>
              <a:t>20.2.2015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63F2-4173-4F46-9EA1-9BFED7D0A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599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A02B-B517-4DCA-A2D8-D82759A603BB}" type="datetimeFigureOut">
              <a:rPr lang="sl-SI" smtClean="0"/>
              <a:t>20.2.2015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63F2-4173-4F46-9EA1-9BFED7D0A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088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A02B-B517-4DCA-A2D8-D82759A603BB}" type="datetimeFigureOut">
              <a:rPr lang="sl-SI" smtClean="0"/>
              <a:t>20.2.2015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63F2-4173-4F46-9EA1-9BFED7D0A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254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A02B-B517-4DCA-A2D8-D82759A603BB}" type="datetimeFigureOut">
              <a:rPr lang="sl-SI" smtClean="0"/>
              <a:t>20.2.2015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63F2-4173-4F46-9EA1-9BFED7D0A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03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A02B-B517-4DCA-A2D8-D82759A603BB}" type="datetimeFigureOut">
              <a:rPr lang="sl-SI" smtClean="0"/>
              <a:t>20.2.2015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63F2-4173-4F46-9EA1-9BFED7D0A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444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A02B-B517-4DCA-A2D8-D82759A603BB}" type="datetimeFigureOut">
              <a:rPr lang="sl-SI" smtClean="0"/>
              <a:t>20.2.2015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63F2-4173-4F46-9EA1-9BFED7D0A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03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A02B-B517-4DCA-A2D8-D82759A603BB}" type="datetimeFigureOut">
              <a:rPr lang="sl-SI" smtClean="0"/>
              <a:t>20.2.2015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63F2-4173-4F46-9EA1-9BFED7D0A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740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EA02B-B517-4DCA-A2D8-D82759A603BB}" type="datetimeFigureOut">
              <a:rPr lang="sl-SI" smtClean="0"/>
              <a:t>20.2.2015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663F2-4173-4F46-9EA1-9BFED7D0A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1047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Kdo je to?</a:t>
            </a:r>
            <a:endParaRPr lang="sl-SI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70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57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80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75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73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02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18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4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0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95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85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789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074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828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200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267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666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663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132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994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149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38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323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213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504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859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934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857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340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577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18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159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76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059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985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924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449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520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49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189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841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42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69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60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73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67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PCN0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15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Širokozaslonsko</PresentationFormat>
  <Paragraphs>1</Paragraphs>
  <Slides>47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Officeova tema</vt:lpstr>
      <vt:lpstr>Kdo je to?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Kdo je to?</dc:title>
  <dc:creator>Mari on</dc:creator>
  <cp:lastModifiedBy>Mari on</cp:lastModifiedBy>
  <cp:revision>1</cp:revision>
  <dcterms:created xsi:type="dcterms:W3CDTF">2015-02-20T13:22:56Z</dcterms:created>
  <dcterms:modified xsi:type="dcterms:W3CDTF">2015-02-20T13:23:07Z</dcterms:modified>
</cp:coreProperties>
</file>