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1"/>
  </p:handoutMasterIdLst>
  <p:sldIdLst>
    <p:sldId id="256" r:id="rId2"/>
    <p:sldId id="293" r:id="rId3"/>
    <p:sldId id="257" r:id="rId4"/>
    <p:sldId id="258" r:id="rId5"/>
    <p:sldId id="267" r:id="rId6"/>
    <p:sldId id="259" r:id="rId7"/>
    <p:sldId id="260" r:id="rId8"/>
    <p:sldId id="261" r:id="rId9"/>
    <p:sldId id="268" r:id="rId10"/>
    <p:sldId id="262" r:id="rId11"/>
    <p:sldId id="263" r:id="rId12"/>
    <p:sldId id="264" r:id="rId13"/>
    <p:sldId id="269" r:id="rId14"/>
    <p:sldId id="289" r:id="rId15"/>
    <p:sldId id="290" r:id="rId16"/>
    <p:sldId id="291" r:id="rId17"/>
    <p:sldId id="265" r:id="rId18"/>
    <p:sldId id="266" r:id="rId19"/>
    <p:sldId id="270" r:id="rId20"/>
    <p:sldId id="271" r:id="rId21"/>
    <p:sldId id="272" r:id="rId22"/>
    <p:sldId id="273" r:id="rId23"/>
    <p:sldId id="274" r:id="rId24"/>
    <p:sldId id="275" r:id="rId25"/>
    <p:sldId id="294" r:id="rId26"/>
    <p:sldId id="283" r:id="rId27"/>
    <p:sldId id="284" r:id="rId28"/>
    <p:sldId id="285" r:id="rId29"/>
    <p:sldId id="286" r:id="rId30"/>
    <p:sldId id="287" r:id="rId31"/>
    <p:sldId id="276" r:id="rId32"/>
    <p:sldId id="277" r:id="rId33"/>
    <p:sldId id="278" r:id="rId34"/>
    <p:sldId id="279" r:id="rId35"/>
    <p:sldId id="280" r:id="rId36"/>
    <p:sldId id="281" r:id="rId37"/>
    <p:sldId id="282" r:id="rId38"/>
    <p:sldId id="288" r:id="rId39"/>
    <p:sldId id="292" r:id="rId40"/>
  </p:sldIdLst>
  <p:sldSz cx="9144000" cy="6858000" type="screen4x3"/>
  <p:notesSz cx="6797675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5" autoAdjust="0"/>
    <p:restoredTop sz="94660"/>
  </p:normalViewPr>
  <p:slideViewPr>
    <p:cSldViewPr snapToGrid="0">
      <p:cViewPr varScale="1">
        <p:scale>
          <a:sx n="45" d="100"/>
          <a:sy n="45" d="100"/>
        </p:scale>
        <p:origin x="48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196EE-3445-4239-B415-48FB86A2BCF3}" type="datetimeFigureOut">
              <a:rPr lang="sl-SI" smtClean="0"/>
              <a:t>9.1.2017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63A26-A7A5-4FBD-B067-7243BA39CB9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10293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23F8-71AF-420C-ABF5-EDFAA95A8143}" type="datetimeFigureOut">
              <a:rPr lang="sl-SI" smtClean="0"/>
              <a:t>9.1.2017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D0A1-C41C-42B3-B666-756C27761D2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635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23F8-71AF-420C-ABF5-EDFAA95A8143}" type="datetimeFigureOut">
              <a:rPr lang="sl-SI" smtClean="0"/>
              <a:t>9.1.2017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D0A1-C41C-42B3-B666-756C27761D2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504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23F8-71AF-420C-ABF5-EDFAA95A8143}" type="datetimeFigureOut">
              <a:rPr lang="sl-SI" smtClean="0"/>
              <a:t>9.1.2017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D0A1-C41C-42B3-B666-756C27761D2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83708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23F8-71AF-420C-ABF5-EDFAA95A8143}" type="datetimeFigureOut">
              <a:rPr lang="sl-SI" smtClean="0"/>
              <a:t>9.1.2017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D0A1-C41C-42B3-B666-756C27761D2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8361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23F8-71AF-420C-ABF5-EDFAA95A8143}" type="datetimeFigureOut">
              <a:rPr lang="sl-SI" smtClean="0"/>
              <a:t>9.1.2017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D0A1-C41C-42B3-B666-756C27761D2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81706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23F8-71AF-420C-ABF5-EDFAA95A8143}" type="datetimeFigureOut">
              <a:rPr lang="sl-SI" smtClean="0"/>
              <a:t>9.1.2017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D0A1-C41C-42B3-B666-756C27761D2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81943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23F8-71AF-420C-ABF5-EDFAA95A8143}" type="datetimeFigureOut">
              <a:rPr lang="sl-SI" smtClean="0"/>
              <a:t>9.1.2017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D0A1-C41C-42B3-B666-756C27761D2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4242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23F8-71AF-420C-ABF5-EDFAA95A8143}" type="datetimeFigureOut">
              <a:rPr lang="sl-SI" smtClean="0"/>
              <a:t>9.1.2017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D0A1-C41C-42B3-B666-756C27761D2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35249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23F8-71AF-420C-ABF5-EDFAA95A8143}" type="datetimeFigureOut">
              <a:rPr lang="sl-SI" smtClean="0"/>
              <a:t>9.1.2017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D0A1-C41C-42B3-B666-756C27761D2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8837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23F8-71AF-420C-ABF5-EDFAA95A8143}" type="datetimeFigureOut">
              <a:rPr lang="sl-SI" smtClean="0"/>
              <a:t>9.1.2017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D0A1-C41C-42B3-B666-756C27761D2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93928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23F8-71AF-420C-ABF5-EDFAA95A8143}" type="datetimeFigureOut">
              <a:rPr lang="sl-SI" smtClean="0"/>
              <a:t>9.1.2017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D0A1-C41C-42B3-B666-756C27761D2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77751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D23F8-71AF-420C-ABF5-EDFAA95A8143}" type="datetimeFigureOut">
              <a:rPr lang="sl-SI" smtClean="0"/>
              <a:t>9.1.2017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BD0A1-C41C-42B3-B666-756C27761D2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50823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122362"/>
            <a:ext cx="7772400" cy="3167249"/>
          </a:xfrm>
        </p:spPr>
        <p:txBody>
          <a:bodyPr>
            <a:normAutofit/>
          </a:bodyPr>
          <a:lstStyle/>
          <a:p>
            <a:r>
              <a:rPr lang="sl-SI" sz="11500" b="1" dirty="0" smtClean="0">
                <a:solidFill>
                  <a:schemeClr val="bg1"/>
                </a:solidFill>
              </a:rPr>
              <a:t>1, 2 ali 3?</a:t>
            </a:r>
            <a:endParaRPr lang="sl-SI" sz="1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76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pPr algn="ctr"/>
            <a:r>
              <a:rPr lang="sl-SI" b="1" spc="-150" dirty="0" smtClean="0"/>
              <a:t>Kako se imenujejo antifone, ki se molijo med </a:t>
            </a:r>
            <a:r>
              <a:rPr lang="sl-SI" b="1" spc="-150" dirty="0" err="1" smtClean="0"/>
              <a:t>osemdnevnici</a:t>
            </a:r>
            <a:r>
              <a:rPr lang="sl-SI" b="1" spc="-150" dirty="0" smtClean="0"/>
              <a:t> na celem svetu?</a:t>
            </a:r>
            <a:endParaRPr lang="sl-SI" sz="4800" spc="-15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833689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Osemdnevne antifone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O-antifone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Nimajo posebnega imena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723612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dirty="0" smtClean="0"/>
              <a:t>Zakaj se imenujejo „O-antifone“?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Ker se vsaka začne na O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Ker je „</a:t>
            </a:r>
            <a:r>
              <a:rPr lang="sl-SI" sz="4000" dirty="0" err="1" smtClean="0"/>
              <a:t>O“semdvevnica</a:t>
            </a:r>
            <a:endParaRPr lang="sl-SI" sz="4000" dirty="0" smtClean="0"/>
          </a:p>
          <a:p>
            <a:pPr marL="514350" indent="-514350">
              <a:buAutoNum type="arabicPeriod"/>
            </a:pPr>
            <a:r>
              <a:rPr lang="sl-SI" sz="4000" dirty="0" smtClean="0"/>
              <a:t>Ker je „O“ simbol za večnost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2897590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dirty="0"/>
              <a:t>Kateri je </a:t>
            </a:r>
            <a:r>
              <a:rPr lang="sl-SI" b="1" dirty="0" smtClean="0"/>
              <a:t>zadnji </a:t>
            </a:r>
            <a:r>
              <a:rPr lang="sl-SI" b="1" dirty="0"/>
              <a:t>dan adventnega časa?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24. december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25. december</a:t>
            </a:r>
          </a:p>
          <a:p>
            <a:pPr marL="514350" indent="-514350">
              <a:buAutoNum type="arabicPeriod"/>
            </a:pPr>
            <a:r>
              <a:rPr lang="sl-SI" sz="4000" dirty="0"/>
              <a:t>4</a:t>
            </a:r>
            <a:r>
              <a:rPr lang="sl-SI" sz="4000" dirty="0" smtClean="0"/>
              <a:t>. adventna nedelja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2771718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dirty="0" smtClean="0"/>
              <a:t>Kako se imenuje 24. december?</a:t>
            </a: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Sv. dan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Sv. večer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Sv. noč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664190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pPr algn="ctr"/>
            <a:r>
              <a:rPr lang="sl-SI" b="1" dirty="0" smtClean="0"/>
              <a:t>Koliko „svetih večerov“ obhajamo?</a:t>
            </a: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1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2</a:t>
            </a:r>
          </a:p>
          <a:p>
            <a:pPr marL="514350" indent="-514350">
              <a:buAutoNum type="arabicPeriod"/>
            </a:pPr>
            <a:r>
              <a:rPr lang="sl-SI" sz="4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49846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pPr algn="ctr"/>
            <a:r>
              <a:rPr lang="sl-SI" b="1" dirty="0" smtClean="0"/>
              <a:t>Kateri so trije sveti večeri?</a:t>
            </a: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24.12.; 31.12.; 5.1.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24.12.; 30.12.; 6.1.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24.12.; 31.12.; 6.1.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3256353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pPr algn="ctr"/>
            <a:r>
              <a:rPr lang="sl-SI" b="1" dirty="0" smtClean="0"/>
              <a:t>Kako obhajamo svete večere?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Molimo in beremo evangelij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Gremo k sv. maši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Molimo, pokropimo in blagoslovimo hišo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2300756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spc="-150" dirty="0"/>
              <a:t>Kateri </a:t>
            </a:r>
            <a:r>
              <a:rPr lang="sl-SI" b="1" spc="-150" dirty="0" smtClean="0"/>
              <a:t>praznik praznujemo 25. decembra?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Sv. družino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Sv. Miklavža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Božič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1155631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dirty="0" smtClean="0"/>
              <a:t>Kaj praznujemo na božič?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Jezusovo vstajenje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Jezusovo rojstvo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Jezusovo oznanjenje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24410626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dirty="0" smtClean="0"/>
              <a:t>Koga praznujemo 26. decembra?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Sv. Janeza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Sv. Miklavža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Sv. Štefana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700008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pPr algn="ctr"/>
            <a:r>
              <a:rPr lang="sl-SI" b="1" dirty="0" smtClean="0"/>
              <a:t>Kdaj se začne cerkveno leto?</a:t>
            </a: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1. decembra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1. januarja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Z adventom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507185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dirty="0" smtClean="0"/>
              <a:t>Kdo je bil sv. Štefan?</a:t>
            </a: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Prvi apostol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Prvi mučenec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Prvi papež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36834216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dirty="0" smtClean="0"/>
              <a:t>Koliko dni traja božična osmina?</a:t>
            </a: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7 dni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8 dni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9 dni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351608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spc="-150" dirty="0" smtClean="0"/>
              <a:t>Kateri dan je zadnji dan božične osmine?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1. december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1. januar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30. december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38727765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dirty="0"/>
              <a:t>Kateri </a:t>
            </a:r>
            <a:r>
              <a:rPr lang="sl-SI" b="1" dirty="0" smtClean="0"/>
              <a:t>praznik praznujemo 1. januarja?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Marija, Mati Božja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Marija, naša mati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Marija, Jožefova žena 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19868097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dirty="0"/>
              <a:t>Kateri </a:t>
            </a:r>
            <a:r>
              <a:rPr lang="sl-SI" b="1" dirty="0" smtClean="0"/>
              <a:t>praznik praznujemo 6. januarja?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Svete tri kralje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Sveto družino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Svete apostole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37056586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79052" y="1024032"/>
            <a:ext cx="8646458" cy="1325563"/>
          </a:xfrm>
        </p:spPr>
        <p:txBody>
          <a:bodyPr>
            <a:noAutofit/>
          </a:bodyPr>
          <a:lstStyle/>
          <a:p>
            <a:pPr algn="ctr"/>
            <a:r>
              <a:rPr lang="sl-SI" b="1" dirty="0" smtClean="0"/>
              <a:t>Kako so kralji vedeli, </a:t>
            </a:r>
            <a:br>
              <a:rPr lang="sl-SI" b="1" dirty="0" smtClean="0"/>
            </a:br>
            <a:r>
              <a:rPr lang="sl-SI" b="1" dirty="0" smtClean="0"/>
              <a:t>kje se je rodil Jezus?</a:t>
            </a: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3106271"/>
            <a:ext cx="7426138" cy="307069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Kralj Herod jim je to povedal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Sledili so zvezdi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Dobili so sporočilo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23136026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dirty="0" smtClean="0"/>
              <a:t>Katere darove so prinesli trije kralji?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Zlato, mleko in kadilo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Miro, zlato in kadilo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Kadilo, </a:t>
            </a:r>
            <a:r>
              <a:rPr lang="sl-SI" sz="4000" dirty="0" err="1" smtClean="0"/>
              <a:t>miro</a:t>
            </a:r>
            <a:r>
              <a:rPr lang="sl-SI" sz="4000" dirty="0" smtClean="0"/>
              <a:t> in kavčuk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25227702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dirty="0" smtClean="0"/>
              <a:t>Zakaj so kralji Jezusu prinesli zlato?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Da bo postal bogat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Ker je potreboval denar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Ker so ga častili kot Kralja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10346135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dirty="0" smtClean="0"/>
              <a:t>Zakaj so kralji Jezusu prinesli kadilo?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Ker s kadilom častiš Boga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Ker kadilo dobro diši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Ker je bila takšna navada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31386575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dirty="0" smtClean="0"/>
              <a:t>Kaj je mira?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Dobra začimba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Aromatična smola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Dragocena rastlina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1297010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dirty="0"/>
              <a:t>Kateri je prvi dan adventnega časa?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1. december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Sv. Miklavž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1. adventna nedelja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5806224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dirty="0" smtClean="0"/>
              <a:t>Zakaj so kralji Jezusu prinesli </a:t>
            </a:r>
            <a:r>
              <a:rPr lang="sl-SI" b="1" dirty="0" err="1" smtClean="0"/>
              <a:t>miro</a:t>
            </a:r>
            <a:r>
              <a:rPr lang="sl-SI" b="1" dirty="0" smtClean="0"/>
              <a:t>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45459" y="2349595"/>
            <a:ext cx="7869891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Mira je dobra za kuhanje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Mira je zdrava za dojenčke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Mira spominja na Jezusovo smrt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14762838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292974"/>
            <a:ext cx="8646458" cy="1325563"/>
          </a:xfrm>
        </p:spPr>
        <p:txBody>
          <a:bodyPr>
            <a:noAutofit/>
          </a:bodyPr>
          <a:lstStyle/>
          <a:p>
            <a:pPr algn="ctr"/>
            <a:r>
              <a:rPr lang="sl-SI" b="1" dirty="0" smtClean="0"/>
              <a:t>Kateri dan je običajno zadnji dan božičnega časa?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75765" y="3030632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ponedeljek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sobota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nedelja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13715169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pPr algn="ctr"/>
            <a:r>
              <a:rPr lang="sl-SI" b="1" dirty="0" smtClean="0"/>
              <a:t>Kateri praznik praznujemo v nedeljo po 6. januarjem?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753007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Jezusov krst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Jezusovo vstajenje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Jezusovo delovanje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290356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dirty="0" smtClean="0"/>
              <a:t>Kdo je krstil Jezusa?</a:t>
            </a: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Sv. Jožef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Sv. Janez krstnik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Sv. Peter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16050529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pPr algn="ctr"/>
            <a:r>
              <a:rPr lang="sl-SI" b="1" dirty="0" smtClean="0"/>
              <a:t>Koliko dni ali let je bil Jezus star pri svojem krstu?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796987"/>
            <a:ext cx="7426138" cy="337997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Dva tedna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En mesec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30 let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33608847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dirty="0" smtClean="0"/>
              <a:t>Do kdaj traja širši božični čas?</a:t>
            </a: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Do 6. januarja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Do 2. februarja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Do 6. februarja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7786299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spc="-150" dirty="0"/>
              <a:t>Kateri </a:t>
            </a:r>
            <a:r>
              <a:rPr lang="sl-SI" b="1" spc="-150" dirty="0" smtClean="0"/>
              <a:t>praznik praznujemo 2. februarja?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Jezusovo darovanje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Jezusovo oznanjenje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Jezusovo vstajenje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7004986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pPr algn="ctr"/>
            <a:r>
              <a:rPr lang="sl-SI" b="1" dirty="0" smtClean="0"/>
              <a:t>Kako še imenujemo praznik Jezusovega darovanja?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Darovalnica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Svečnica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Kadilnica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16567064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pPr algn="ctr"/>
            <a:r>
              <a:rPr lang="sl-SI" b="1" dirty="0" smtClean="0"/>
              <a:t>Kateri čas se začne </a:t>
            </a:r>
            <a:br>
              <a:rPr lang="sl-SI" b="1" dirty="0" smtClean="0"/>
            </a:br>
            <a:r>
              <a:rPr lang="sl-SI" b="1" dirty="0" smtClean="0"/>
              <a:t>po Jezusovem krstu?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3106271"/>
            <a:ext cx="7426138" cy="307069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Čas med letom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Velikonočni čas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Čas po božiču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18830401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pPr algn="ctr"/>
            <a:r>
              <a:rPr lang="sl-SI" b="1" dirty="0" smtClean="0"/>
              <a:t>V katerem času smo zdaj?</a:t>
            </a: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Božični čas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Čas med letom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Postni čas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2590903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dirty="0" smtClean="0"/>
              <a:t>Koliko dni traja adventni čas?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24 dni</a:t>
            </a:r>
            <a:endParaRPr lang="sl-SI" sz="4000" dirty="0" smtClean="0"/>
          </a:p>
          <a:p>
            <a:pPr marL="514350" indent="-514350">
              <a:buAutoNum type="arabicPeriod"/>
            </a:pPr>
            <a:r>
              <a:rPr lang="sl-SI" sz="4000" smtClean="0"/>
              <a:t>25 dni</a:t>
            </a:r>
            <a:endParaRPr lang="sl-SI" sz="4000" dirty="0" smtClean="0"/>
          </a:p>
          <a:p>
            <a:pPr marL="514350" indent="-514350">
              <a:buAutoNum type="arabicPeriod"/>
            </a:pPr>
            <a:r>
              <a:rPr lang="sl-SI" sz="4000" dirty="0" smtClean="0"/>
              <a:t>Različno 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1822543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dirty="0" smtClean="0"/>
              <a:t>Kdo ima god 4. decembra?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Sv. Barbara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Sv. Miklavž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Sv. Lucija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882664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5494" y="1024032"/>
            <a:ext cx="8754036" cy="1325563"/>
          </a:xfrm>
        </p:spPr>
        <p:txBody>
          <a:bodyPr>
            <a:noAutofit/>
          </a:bodyPr>
          <a:lstStyle/>
          <a:p>
            <a:r>
              <a:rPr lang="sl-SI" b="1" dirty="0" smtClean="0"/>
              <a:t>Kdo ima god 6. decembra?</a:t>
            </a: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Sv. Ambrož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Sv. Miklavž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Sv. Barbara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3774462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spc="-150" dirty="0"/>
              <a:t>Kateri </a:t>
            </a:r>
            <a:r>
              <a:rPr lang="sl-SI" b="1" spc="-150" dirty="0" smtClean="0"/>
              <a:t>praznik praznujemo 8. decembra?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Marijino vnebovzetje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Marijino brezmadežno spočetje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Marijino oznanjenje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2015122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dirty="0" smtClean="0"/>
              <a:t>Kaj praznujemo 8. decembra?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973232" y="18923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Da je angel oznanil Mariji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Da je Marija </a:t>
            </a:r>
            <a:r>
              <a:rPr lang="sl-SI" sz="4000" smtClean="0"/>
              <a:t>spočela Jezusa brezmadežno</a:t>
            </a:r>
            <a:endParaRPr lang="sl-SI" sz="4000" dirty="0" smtClean="0"/>
          </a:p>
          <a:p>
            <a:pPr marL="514350" indent="-514350">
              <a:buAutoNum type="arabicPeriod"/>
            </a:pPr>
            <a:r>
              <a:rPr lang="sl-SI" sz="4000" dirty="0" smtClean="0"/>
              <a:t>Da je Ana spočela Marijo brezmadežno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1169166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dirty="0" smtClean="0"/>
              <a:t>Kdaj se začne božična </a:t>
            </a:r>
            <a:r>
              <a:rPr lang="sl-SI" b="1" dirty="0" err="1" smtClean="0"/>
              <a:t>osemdnevnica</a:t>
            </a:r>
            <a:r>
              <a:rPr lang="sl-SI" b="1" dirty="0" smtClean="0"/>
              <a:t>?</a:t>
            </a: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En teden pred božičem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Osem dni pred božičem</a:t>
            </a:r>
          </a:p>
          <a:p>
            <a:pPr marL="514350" indent="-514350">
              <a:buAutoNum type="arabicPeriod"/>
            </a:pPr>
            <a:r>
              <a:rPr lang="sl-SI" sz="4000" dirty="0"/>
              <a:t>4</a:t>
            </a:r>
            <a:r>
              <a:rPr lang="sl-SI" sz="4000" dirty="0" smtClean="0"/>
              <a:t>. adventna nedelja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2373237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Officeova 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ova 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ova 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</TotalTime>
  <Words>622</Words>
  <Application>Microsoft Office PowerPoint</Application>
  <PresentationFormat>Diaprojekcija na zaslonu (4:3)</PresentationFormat>
  <Paragraphs>153</Paragraphs>
  <Slides>39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39</vt:i4>
      </vt:variant>
    </vt:vector>
  </HeadingPairs>
  <TitlesOfParts>
    <vt:vector size="43" baseType="lpstr">
      <vt:lpstr>Arial</vt:lpstr>
      <vt:lpstr>Calibri</vt:lpstr>
      <vt:lpstr>Calibri Light</vt:lpstr>
      <vt:lpstr>Officeova tema</vt:lpstr>
      <vt:lpstr>1, 2 ali 3?</vt:lpstr>
      <vt:lpstr>Kdaj se začne cerkveno leto?</vt:lpstr>
      <vt:lpstr>Kateri je prvi dan adventnega časa? </vt:lpstr>
      <vt:lpstr>Koliko dni traja adventni čas? </vt:lpstr>
      <vt:lpstr>Kdo ima god 4. decembra? </vt:lpstr>
      <vt:lpstr>Kdo ima god 6. decembra?</vt:lpstr>
      <vt:lpstr>Kateri praznik praznujemo 8. decembra? </vt:lpstr>
      <vt:lpstr>Kaj praznujemo 8. decembra? </vt:lpstr>
      <vt:lpstr>Kdaj se začne božična osemdnevnica?</vt:lpstr>
      <vt:lpstr>Kako se imenujejo antifone, ki se molijo med osemdnevnici na celem svetu?</vt:lpstr>
      <vt:lpstr>Zakaj se imenujejo „O-antifone“? </vt:lpstr>
      <vt:lpstr>Kateri je zadnji dan adventnega časa? </vt:lpstr>
      <vt:lpstr>Kako se imenuje 24. december?</vt:lpstr>
      <vt:lpstr>Koliko „svetih večerov“ obhajamo?</vt:lpstr>
      <vt:lpstr>Kateri so trije sveti večeri?</vt:lpstr>
      <vt:lpstr>Kako obhajamo svete večere? </vt:lpstr>
      <vt:lpstr>Kateri praznik praznujemo 25. decembra? </vt:lpstr>
      <vt:lpstr>Kaj praznujemo na božič? </vt:lpstr>
      <vt:lpstr>Koga praznujemo 26. decembra? </vt:lpstr>
      <vt:lpstr>Kdo je bil sv. Štefan?</vt:lpstr>
      <vt:lpstr>Koliko dni traja božična osmina?</vt:lpstr>
      <vt:lpstr>Kateri dan je zadnji dan božične osmine? </vt:lpstr>
      <vt:lpstr>Kateri praznik praznujemo 1. januarja? </vt:lpstr>
      <vt:lpstr>Kateri praznik praznujemo 6. januarja? </vt:lpstr>
      <vt:lpstr>Kako so kralji vedeli,  kje se je rodil Jezus?</vt:lpstr>
      <vt:lpstr>Katere darove so prinesli trije kralji? </vt:lpstr>
      <vt:lpstr>Zakaj so kralji Jezusu prinesli zlato? </vt:lpstr>
      <vt:lpstr>Zakaj so kralji Jezusu prinesli kadilo? </vt:lpstr>
      <vt:lpstr>Kaj je mira? </vt:lpstr>
      <vt:lpstr>Zakaj so kralji Jezusu prinesli miro? </vt:lpstr>
      <vt:lpstr>Kateri dan je običajno zadnji dan božičnega časa? </vt:lpstr>
      <vt:lpstr>Kateri praznik praznujemo v nedeljo po 6. januarjem? </vt:lpstr>
      <vt:lpstr>Kdo je krstil Jezusa?</vt:lpstr>
      <vt:lpstr>Koliko dni ali let je bil Jezus star pri svojem krstu? </vt:lpstr>
      <vt:lpstr>Do kdaj traja širši božični čas?</vt:lpstr>
      <vt:lpstr>Kateri praznik praznujemo 2. februarja? </vt:lpstr>
      <vt:lpstr>Kako še imenujemo praznik Jezusovega darovanja? </vt:lpstr>
      <vt:lpstr>Kateri čas se začne  po Jezusovem krstu? </vt:lpstr>
      <vt:lpstr>V katerem času smo zdaj?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s. Marion</dc:creator>
  <cp:lastModifiedBy>s. Marion</cp:lastModifiedBy>
  <cp:revision>14</cp:revision>
  <cp:lastPrinted>2017-01-09T11:49:09Z</cp:lastPrinted>
  <dcterms:created xsi:type="dcterms:W3CDTF">2017-01-09T09:01:52Z</dcterms:created>
  <dcterms:modified xsi:type="dcterms:W3CDTF">2017-01-09T18:04:50Z</dcterms:modified>
</cp:coreProperties>
</file>